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e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çã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2/27/2016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o 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2/27/2016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iro ou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2/27/2016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2/27/2016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2/27/2016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2/27/2016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2/27/2016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2/27/2016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2/27/2016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2/27/2016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shutterstock.com/subscribe?clicksrc=inline_thumb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s://www.google.com.br/url?sa=i&amp;rct=j&amp;q=&amp;esrc=s&amp;source=images&amp;cd=&amp;ved=0ahUKEwiO0Linp5HLAhUGj5AKHfhdCaAQjRwIBw&amp;url=http://www.pastorjeann.com.br/2013/09/estudo-da-celula-servo-da-orelha-furada.html&amp;psig=AFQjCNGms-x7TC7zgGABUcElK6N4M30o0g&amp;ust=1456434460008698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bibliaonline.com.br/acf/j%C3%B3/38/3-5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bibliaonline.com.br/acf/jr/18/6-9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s://catalisecritica.wordpress.com/2009/11/01/maximus-decimus-meridius-um-empreendedor-medieval/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589213" y="1"/>
            <a:ext cx="8915399" cy="2240924"/>
          </a:xfrm>
        </p:spPr>
        <p:txBody>
          <a:bodyPr/>
          <a:lstStyle/>
          <a:p>
            <a:r>
              <a:rPr lang="pt-BR" b="1" u="sng" dirty="0" smtClean="0"/>
              <a:t>MERGULHADAS NA PRESENÇA DE DEUS</a:t>
            </a:r>
            <a:endParaRPr lang="pt-BR" b="1" u="sng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2783143" y="6127991"/>
            <a:ext cx="8915399" cy="1126283"/>
          </a:xfrm>
        </p:spPr>
        <p:txBody>
          <a:bodyPr>
            <a:normAutofit/>
          </a:bodyPr>
          <a:lstStyle/>
          <a:p>
            <a:r>
              <a:rPr lang="pt-BR" sz="5400" b="1" dirty="0" smtClean="0"/>
              <a:t>I </a:t>
            </a:r>
            <a:r>
              <a:rPr lang="pt-BR" sz="5400" b="1" dirty="0" err="1" smtClean="0"/>
              <a:t>Sm</a:t>
            </a:r>
            <a:r>
              <a:rPr lang="pt-BR" sz="5400" b="1" dirty="0" smtClean="0"/>
              <a:t> 1.13 e 15</a:t>
            </a:r>
            <a:endParaRPr lang="pt-BR" sz="5400" b="1" dirty="0"/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3850783" y="4695200"/>
            <a:ext cx="12192000" cy="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1000" b="0" i="0" u="none" strike="noStrike" cap="none" normalizeH="0" baseline="0" smtClean="0">
                <a:ln>
                  <a:noFill/>
                </a:ln>
                <a:solidFill>
                  <a:srgbClr val="555555"/>
                </a:solidFill>
                <a:effectLst/>
                <a:latin typeface="Helvetica" panose="020B0604020202020204" pitchFamily="34" charset="0"/>
              </a:rPr>
              <a:t>nuvem.</a:t>
            </a:r>
            <a:endParaRPr kumimoji="0" lang="pt-BR" altLang="pt-BR" sz="1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1000" b="0" i="0" u="none" strike="noStrike" cap="none" normalizeH="0" baseline="0" smtClean="0">
                <a:ln>
                  <a:noFill/>
                </a:ln>
                <a:solidFill>
                  <a:srgbClr val="555555"/>
                </a:solidFill>
                <a:effectLst/>
                <a:latin typeface="Helvetica" panose="020B0604020202020204" pitchFamily="34" charset="0"/>
              </a:rPr>
              <a:t>  </a:t>
            </a:r>
            <a:endParaRPr kumimoji="0" lang="pt-BR" altLang="pt-BR" sz="1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16100" b="0" i="0" u="none" strike="noStrike" cap="none" normalizeH="0" baseline="0" smtClean="0">
                <a:ln>
                  <a:noFill/>
                </a:ln>
                <a:solidFill>
                  <a:srgbClr val="555555"/>
                </a:solidFill>
                <a:effectLst/>
                <a:latin typeface="Helvetica" panose="020B0604020202020204" pitchFamily="34" charset="0"/>
              </a:rPr>
              <a:t/>
            </a:r>
            <a:br>
              <a:rPr kumimoji="0" lang="pt-BR" altLang="pt-BR" sz="16100" b="0" i="0" u="none" strike="noStrike" cap="none" normalizeH="0" baseline="0" smtClean="0">
                <a:ln>
                  <a:noFill/>
                </a:ln>
                <a:solidFill>
                  <a:srgbClr val="555555"/>
                </a:solidFill>
                <a:effectLst/>
                <a:latin typeface="Helvetica" panose="020B0604020202020204" pitchFamily="34" charset="0"/>
              </a:rPr>
            </a:br>
            <a:endParaRPr kumimoji="0" lang="pt-BR" altLang="pt-BR" sz="16100" b="0" i="0" u="none" strike="noStrike" cap="none" normalizeH="0" baseline="0" smtClean="0">
              <a:ln>
                <a:noFill/>
              </a:ln>
              <a:solidFill>
                <a:srgbClr val="555555"/>
              </a:solidFill>
              <a:effectLst/>
              <a:latin typeface="Helvetica" panose="020B0604020202020204" pitchFamily="34" charset="0"/>
            </a:endParaRPr>
          </a:p>
        </p:txBody>
      </p:sp>
      <p:pic>
        <p:nvPicPr>
          <p:cNvPr id="1026" name="Picture 2" descr="http://www.planodedeus.org/images/bras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3702" y="2382593"/>
            <a:ext cx="7753081" cy="38507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844580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592925" y="0"/>
            <a:ext cx="8911687" cy="1275008"/>
          </a:xfrm>
        </p:spPr>
        <p:txBody>
          <a:bodyPr>
            <a:normAutofit fontScale="90000"/>
          </a:bodyPr>
          <a:lstStyle/>
          <a:p>
            <a:r>
              <a:rPr lang="pt-BR" sz="5400" dirty="0" smtClean="0"/>
              <a:t>2) QUEM É O SENHOR ? </a:t>
            </a:r>
            <a:r>
              <a:rPr lang="pt-BR" sz="5400" dirty="0" err="1" smtClean="0"/>
              <a:t>Vs</a:t>
            </a:r>
            <a:r>
              <a:rPr lang="pt-BR" sz="5400" dirty="0" smtClean="0"/>
              <a:t> 10</a:t>
            </a:r>
            <a:endParaRPr lang="pt-BR" sz="54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589212" y="1275008"/>
            <a:ext cx="8915400" cy="5582992"/>
          </a:xfrm>
        </p:spPr>
        <p:txBody>
          <a:bodyPr>
            <a:normAutofit/>
          </a:bodyPr>
          <a:lstStyle/>
          <a:p>
            <a:endParaRPr lang="pt-BR" sz="2400" dirty="0" smtClean="0"/>
          </a:p>
          <a:p>
            <a:r>
              <a:rPr lang="pt-BR" sz="2400" dirty="0" smtClean="0"/>
              <a:t>Quando você mergulhar alguém vai:</a:t>
            </a:r>
          </a:p>
          <a:p>
            <a:endParaRPr lang="pt-BR" sz="2400" dirty="0"/>
          </a:p>
          <a:p>
            <a:pPr>
              <a:buFont typeface="Arial" panose="020B0604020202020204" pitchFamily="34" charset="0"/>
              <a:buChar char="•"/>
            </a:pPr>
            <a:r>
              <a:rPr lang="pt-BR" sz="2400" dirty="0" smtClean="0"/>
              <a:t>PERGUNTAR</a:t>
            </a:r>
          </a:p>
          <a:p>
            <a:pPr>
              <a:buFont typeface="Arial" panose="020B0604020202020204" pitchFamily="34" charset="0"/>
              <a:buChar char="•"/>
            </a:pPr>
            <a:endParaRPr lang="pt-BR" sz="2400" dirty="0"/>
          </a:p>
          <a:p>
            <a:pPr>
              <a:buFont typeface="Arial" panose="020B0604020202020204" pitchFamily="34" charset="0"/>
              <a:buChar char="•"/>
            </a:pPr>
            <a:r>
              <a:rPr lang="pt-BR" sz="2400" dirty="0" smtClean="0"/>
              <a:t>QUESTIONAR</a:t>
            </a:r>
          </a:p>
          <a:p>
            <a:pPr>
              <a:buFont typeface="Arial" panose="020B0604020202020204" pitchFamily="34" charset="0"/>
              <a:buChar char="•"/>
            </a:pPr>
            <a:endParaRPr lang="pt-BR" sz="2400" dirty="0"/>
          </a:p>
          <a:p>
            <a:pPr>
              <a:buFont typeface="Arial" panose="020B0604020202020204" pitchFamily="34" charset="0"/>
              <a:buChar char="•"/>
            </a:pPr>
            <a:r>
              <a:rPr lang="pt-BR" sz="2400" dirty="0" smtClean="0"/>
              <a:t>ACHAR UM EXAGERO</a:t>
            </a: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28042954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592925" y="0"/>
            <a:ext cx="8911687" cy="1094704"/>
          </a:xfrm>
        </p:spPr>
        <p:txBody>
          <a:bodyPr>
            <a:normAutofit/>
          </a:bodyPr>
          <a:lstStyle/>
          <a:p>
            <a:r>
              <a:rPr lang="pt-BR" sz="5400" dirty="0" smtClean="0"/>
              <a:t>3) QUERO SER PROFETA</a:t>
            </a:r>
            <a:endParaRPr lang="pt-BR" sz="54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589212" y="1429555"/>
            <a:ext cx="8915400" cy="4481667"/>
          </a:xfrm>
        </p:spPr>
        <p:txBody>
          <a:bodyPr>
            <a:normAutofit fontScale="92500" lnSpcReduction="20000"/>
          </a:bodyPr>
          <a:lstStyle/>
          <a:p>
            <a:pPr algn="just"/>
            <a:endParaRPr lang="pt-BR" sz="5400" dirty="0" smtClean="0"/>
          </a:p>
          <a:p>
            <a:pPr algn="just"/>
            <a:r>
              <a:rPr lang="pt-BR" sz="5400" b="1" u="sng" dirty="0" smtClean="0"/>
              <a:t>VAI-TE EM PAZ, E O DEUS DE  ISRAEL TE CONCEDA A PETIÇÃO QUE LHE FIZESTE. </a:t>
            </a:r>
          </a:p>
          <a:p>
            <a:endParaRPr lang="pt-BR" sz="5400" b="1" u="sng" dirty="0"/>
          </a:p>
          <a:p>
            <a:r>
              <a:rPr lang="pt-BR" sz="5400" b="1" u="sng" dirty="0" err="1" smtClean="0"/>
              <a:t>Vs</a:t>
            </a:r>
            <a:r>
              <a:rPr lang="pt-BR" sz="5400" b="1" u="sng" dirty="0" smtClean="0"/>
              <a:t> 17</a:t>
            </a:r>
          </a:p>
        </p:txBody>
      </p:sp>
    </p:spTree>
    <p:extLst>
      <p:ext uri="{BB962C8B-B14F-4D97-AF65-F5344CB8AC3E}">
        <p14:creationId xmlns:p14="http://schemas.microsoft.com/office/powerpoint/2010/main" val="14193278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592925" y="0"/>
            <a:ext cx="8911687" cy="1751527"/>
          </a:xfrm>
        </p:spPr>
        <p:txBody>
          <a:bodyPr>
            <a:noAutofit/>
          </a:bodyPr>
          <a:lstStyle/>
          <a:p>
            <a:r>
              <a:rPr lang="pt-BR" sz="5400" b="1" dirty="0" smtClean="0"/>
              <a:t>MERGULHADAS NA PRESENÇA DE DEUS</a:t>
            </a:r>
            <a:endParaRPr lang="pt-BR" sz="5400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589212" y="1648496"/>
            <a:ext cx="8915400" cy="5209504"/>
          </a:xfrm>
        </p:spPr>
        <p:txBody>
          <a:bodyPr/>
          <a:lstStyle/>
          <a:p>
            <a:endParaRPr lang="pt-BR" dirty="0" smtClean="0"/>
          </a:p>
          <a:p>
            <a:r>
              <a:rPr lang="pt-BR" sz="2400" b="1" u="sng" dirty="0" smtClean="0"/>
              <a:t>INTRODUÇÃO: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pt-BR" sz="2400" dirty="0" err="1" smtClean="0"/>
              <a:t>Elcana</a:t>
            </a:r>
            <a:r>
              <a:rPr lang="pt-BR" sz="2400" dirty="0" smtClean="0"/>
              <a:t> era </a:t>
            </a:r>
            <a:r>
              <a:rPr lang="pt-BR" sz="2400" dirty="0" err="1" smtClean="0"/>
              <a:t>efraimita</a:t>
            </a:r>
            <a:r>
              <a:rPr lang="pt-BR" sz="2400" dirty="0" smtClean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pt-BR" sz="2400" dirty="0" smtClean="0"/>
              <a:t>Tinha 2 mulheres: </a:t>
            </a:r>
            <a:r>
              <a:rPr lang="pt-BR" sz="2400" dirty="0" err="1" smtClean="0"/>
              <a:t>Penina</a:t>
            </a:r>
            <a:r>
              <a:rPr lang="pt-BR" sz="2400" dirty="0" smtClean="0"/>
              <a:t> e Ana.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pt-BR" sz="2400" dirty="0" err="1" smtClean="0"/>
              <a:t>Penina</a:t>
            </a:r>
            <a:r>
              <a:rPr lang="pt-BR" sz="2400" dirty="0" smtClean="0"/>
              <a:t> tinha 2 filhos.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pt-BR" sz="2400" dirty="0" smtClean="0"/>
              <a:t>Ana era a mais amada, mesmo sem filhos.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pt-BR" sz="2400" dirty="0" smtClean="0"/>
              <a:t>Todo ano subia para adorar e sacrificar ao Senhor.</a:t>
            </a:r>
          </a:p>
          <a:p>
            <a:pPr>
              <a:buFont typeface="Arial" panose="020B0604020202020204" pitchFamily="34" charset="0"/>
              <a:buChar char="•"/>
            </a:pPr>
            <a:endParaRPr lang="pt-BR" sz="2400" b="1" u="sng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pt-BR" sz="2400" b="1" u="sng" dirty="0" smtClean="0"/>
              <a:t>MERGULHAR: </a:t>
            </a:r>
            <a:r>
              <a:rPr lang="pt-BR" sz="2400" dirty="0" smtClean="0"/>
              <a:t>Afundar, submergir, imergir.</a:t>
            </a:r>
            <a:endParaRPr lang="pt-BR" sz="2400" b="1" u="sng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pt-BR" sz="2400" b="1" u="sng" dirty="0" smtClean="0"/>
              <a:t>EMBRIAGADA: </a:t>
            </a:r>
            <a:r>
              <a:rPr lang="pt-BR" sz="2400" dirty="0" smtClean="0"/>
              <a:t>Embebedar-se.</a:t>
            </a:r>
            <a:endParaRPr lang="pt-BR" sz="2400" b="1" u="sng" dirty="0"/>
          </a:p>
        </p:txBody>
      </p:sp>
    </p:spTree>
    <p:extLst>
      <p:ext uri="{BB962C8B-B14F-4D97-AF65-F5344CB8AC3E}">
        <p14:creationId xmlns:p14="http://schemas.microsoft.com/office/powerpoint/2010/main" val="37155828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592925" y="0"/>
            <a:ext cx="8911687" cy="1262130"/>
          </a:xfrm>
        </p:spPr>
        <p:txBody>
          <a:bodyPr>
            <a:normAutofit fontScale="90000"/>
          </a:bodyPr>
          <a:lstStyle/>
          <a:p>
            <a:r>
              <a:rPr lang="pt-BR" sz="5400" b="1" dirty="0" smtClean="0"/>
              <a:t>1) QUEM SOU EU? Vs. 08-12</a:t>
            </a:r>
            <a:endParaRPr lang="pt-BR" sz="5400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589212" y="1390919"/>
            <a:ext cx="8915400" cy="5467082"/>
          </a:xfrm>
        </p:spPr>
        <p:txBody>
          <a:bodyPr>
            <a:normAutofit/>
          </a:bodyPr>
          <a:lstStyle/>
          <a:p>
            <a:pPr algn="just"/>
            <a:r>
              <a:rPr lang="pt-BR" sz="2400" dirty="0" smtClean="0"/>
              <a:t>Era uma mulher triste, oprimida, ansiosa, deprimida, atribulada de espírito, insatisfeita (o amor do marido não satisfazia).</a:t>
            </a:r>
          </a:p>
          <a:p>
            <a:pPr algn="just"/>
            <a:r>
              <a:rPr lang="pt-BR" sz="2400" dirty="0" smtClean="0"/>
              <a:t>Era ridicularizada por não ter filhos.</a:t>
            </a:r>
          </a:p>
          <a:p>
            <a:pPr algn="just"/>
            <a:r>
              <a:rPr lang="pt-BR" sz="2400" dirty="0" smtClean="0"/>
              <a:t>Vs. 05 – O Senhor a tornara estéril. (ela não tinha controle sobre a situação).</a:t>
            </a:r>
          </a:p>
          <a:p>
            <a:pPr algn="just"/>
            <a:r>
              <a:rPr lang="pt-BR" sz="2400" dirty="0" smtClean="0"/>
              <a:t>Vs. 11 – Ela era serva. (Não determina nada, não manda em Deus, </a:t>
            </a:r>
            <a:r>
              <a:rPr lang="pt-BR" sz="2400" b="1" u="sng" dirty="0" smtClean="0"/>
              <a:t>NOSSA FÉ NÃO MANDA EM DEUS.</a:t>
            </a:r>
          </a:p>
          <a:p>
            <a:pPr algn="just"/>
            <a:r>
              <a:rPr lang="pt-BR" sz="2400" dirty="0" smtClean="0"/>
              <a:t>Seja feita a Tua vontade – Jesus no </a:t>
            </a:r>
            <a:r>
              <a:rPr lang="pt-BR" sz="2400" dirty="0" err="1" smtClean="0"/>
              <a:t>Getsemani</a:t>
            </a:r>
            <a:r>
              <a:rPr lang="pt-BR" sz="2400" dirty="0" smtClean="0"/>
              <a:t>, Oração do Pai Nosso.</a:t>
            </a:r>
          </a:p>
          <a:p>
            <a:pPr algn="just"/>
            <a:r>
              <a:rPr lang="pt-BR" sz="2400" b="1" u="sng" dirty="0" smtClean="0"/>
              <a:t>SERVA:</a:t>
            </a:r>
            <a:r>
              <a:rPr lang="pt-BR" sz="2400" dirty="0" smtClean="0"/>
              <a:t> Obedece, servos de orelha furada.</a:t>
            </a:r>
            <a:endParaRPr lang="pt-BR" sz="2400" b="1" u="sng" dirty="0"/>
          </a:p>
        </p:txBody>
      </p:sp>
    </p:spTree>
    <p:extLst>
      <p:ext uri="{BB962C8B-B14F-4D97-AF65-F5344CB8AC3E}">
        <p14:creationId xmlns:p14="http://schemas.microsoft.com/office/powerpoint/2010/main" val="13248814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592925" y="0"/>
            <a:ext cx="8911687" cy="1133341"/>
          </a:xfrm>
        </p:spPr>
        <p:txBody>
          <a:bodyPr>
            <a:normAutofit/>
          </a:bodyPr>
          <a:lstStyle/>
          <a:p>
            <a:r>
              <a:rPr lang="pt-BR" sz="4800" b="1" dirty="0"/>
              <a:t>1) QUEM SOU EU? Vs. 08-12</a:t>
            </a:r>
            <a:endParaRPr lang="pt-BR" sz="4800" dirty="0"/>
          </a:p>
        </p:txBody>
      </p:sp>
      <p:pic>
        <p:nvPicPr>
          <p:cNvPr id="2050" name="Picture 2" descr="http://thumb7.shutterstock.com/display_pic_with_logo/2733991/237236935/stock-photo-captives-are-forced-marched-in-a-coffle-from-the-african-interior-escorted-by-armed-slavers-from-237236935.jpg">
            <a:hlinkClick r:id="rId2"/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2925" y="1339402"/>
            <a:ext cx="8457148" cy="52159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176577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592925" y="0"/>
            <a:ext cx="8911687" cy="1210614"/>
          </a:xfrm>
        </p:spPr>
        <p:txBody>
          <a:bodyPr>
            <a:normAutofit/>
          </a:bodyPr>
          <a:lstStyle/>
          <a:p>
            <a:r>
              <a:rPr lang="pt-BR" sz="4800" b="1" dirty="0"/>
              <a:t>1) QUEM SOU EU? Vs. 08-12</a:t>
            </a:r>
            <a:endParaRPr lang="pt-BR" sz="4800" dirty="0"/>
          </a:p>
        </p:txBody>
      </p:sp>
      <p:pic>
        <p:nvPicPr>
          <p:cNvPr id="3074" name="Picture 2" descr="http://4.bp.blogspot.com/-_Wc9U2GrfJw/UjjDtort9GI/AAAAAAAAASQ/fvdsI-nw0gc/s400/ORELHA+FURADA+1.jpg">
            <a:hlinkClick r:id="rId2"/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58355" y="798490"/>
            <a:ext cx="6323527" cy="58341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403676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592925" y="0"/>
            <a:ext cx="8911687" cy="1236372"/>
          </a:xfrm>
        </p:spPr>
        <p:txBody>
          <a:bodyPr>
            <a:normAutofit fontScale="90000"/>
          </a:bodyPr>
          <a:lstStyle/>
          <a:p>
            <a:r>
              <a:rPr lang="pt-BR" sz="5400" dirty="0" smtClean="0"/>
              <a:t>2) QUEM É O SENHOR? Vs. 10</a:t>
            </a:r>
            <a:endParaRPr lang="pt-BR" sz="54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589212" y="1236372"/>
            <a:ext cx="8915400" cy="5621628"/>
          </a:xfrm>
        </p:spPr>
        <p:txBody>
          <a:bodyPr>
            <a:normAutofit/>
          </a:bodyPr>
          <a:lstStyle/>
          <a:p>
            <a:r>
              <a:rPr lang="pt-BR" sz="3600" dirty="0"/>
              <a:t>Agora cinge os teus lombos, como homem; e perguntar-te-ei, e tu me ensinarás.</a:t>
            </a:r>
            <a:br>
              <a:rPr lang="pt-BR" sz="3600" dirty="0"/>
            </a:br>
            <a:r>
              <a:rPr lang="pt-BR" sz="3600" dirty="0"/>
              <a:t>Onde estavas tu, quando eu fundava a terra? </a:t>
            </a:r>
            <a:r>
              <a:rPr lang="pt-BR" sz="3600" dirty="0" err="1"/>
              <a:t>Faze-mo</a:t>
            </a:r>
            <a:r>
              <a:rPr lang="pt-BR" sz="3600" dirty="0"/>
              <a:t> saber, se tens inteligência.</a:t>
            </a:r>
            <a:br>
              <a:rPr lang="pt-BR" sz="3600" dirty="0"/>
            </a:br>
            <a:r>
              <a:rPr lang="pt-BR" sz="3600" dirty="0"/>
              <a:t>Quem lhe pôs as medidas, se é que o sabes? Ou quem estendeu sobre ela o cordel?</a:t>
            </a:r>
            <a:br>
              <a:rPr lang="pt-BR" sz="3600" dirty="0"/>
            </a:br>
            <a:r>
              <a:rPr lang="pt-BR" sz="3600" dirty="0">
                <a:hlinkClick r:id="rId2"/>
              </a:rPr>
              <a:t>Jó </a:t>
            </a:r>
            <a:r>
              <a:rPr lang="pt-BR" sz="3600" dirty="0" smtClean="0">
                <a:hlinkClick r:id="rId2"/>
              </a:rPr>
              <a:t>38:3-5</a:t>
            </a:r>
            <a:endParaRPr lang="pt-BR" sz="3600" dirty="0" smtClean="0"/>
          </a:p>
          <a:p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16284782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592925" y="0"/>
            <a:ext cx="8911687" cy="1197735"/>
          </a:xfrm>
        </p:spPr>
        <p:txBody>
          <a:bodyPr>
            <a:normAutofit fontScale="90000"/>
          </a:bodyPr>
          <a:lstStyle/>
          <a:p>
            <a:r>
              <a:rPr lang="pt-BR" sz="5400" dirty="0" smtClean="0"/>
              <a:t>2) QUEM É O SENHOR? Vs.10</a:t>
            </a:r>
            <a:endParaRPr lang="pt-BR" sz="54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589212" y="1197735"/>
            <a:ext cx="8915400" cy="5550795"/>
          </a:xfrm>
        </p:spPr>
        <p:txBody>
          <a:bodyPr>
            <a:normAutofit fontScale="85000" lnSpcReduction="20000"/>
          </a:bodyPr>
          <a:lstStyle/>
          <a:p>
            <a:r>
              <a:rPr lang="pt-BR" sz="3600" dirty="0"/>
              <a:t>Não poderei eu fazer de vós como fez este oleiro, ó casa de Israel? diz o Senhor. Eis que, como o barro na mão do oleiro, assim sois vós na minha mão, ó casa de Israel.</a:t>
            </a:r>
            <a:br>
              <a:rPr lang="pt-BR" sz="3600" dirty="0"/>
            </a:br>
            <a:r>
              <a:rPr lang="pt-BR" sz="3600" dirty="0"/>
              <a:t>No momento em que falar contra uma nação, e contra um reino para arrancar, e para derrubar, e para destruir,</a:t>
            </a:r>
            <a:br>
              <a:rPr lang="pt-BR" sz="3600" dirty="0"/>
            </a:br>
            <a:r>
              <a:rPr lang="pt-BR" sz="3600" dirty="0"/>
              <a:t>Se a tal nação, porém, contra a qual falar se converter da sua maldade, também eu me arrependerei do mal que pensava fazer-lhe.</a:t>
            </a:r>
            <a:br>
              <a:rPr lang="pt-BR" sz="3600" dirty="0"/>
            </a:br>
            <a:r>
              <a:rPr lang="pt-BR" sz="3600" dirty="0"/>
              <a:t>No momento em que falar de uma nação e de um reino, para edificar e para plantar,</a:t>
            </a:r>
            <a:br>
              <a:rPr lang="pt-BR" sz="3600" dirty="0"/>
            </a:br>
            <a:r>
              <a:rPr lang="pt-BR" sz="3600" dirty="0">
                <a:hlinkClick r:id="rId2"/>
              </a:rPr>
              <a:t>Jeremias 18:6-9</a:t>
            </a:r>
            <a:endParaRPr lang="pt-BR" sz="3600" dirty="0"/>
          </a:p>
        </p:txBody>
      </p:sp>
    </p:spTree>
    <p:extLst>
      <p:ext uri="{BB962C8B-B14F-4D97-AF65-F5344CB8AC3E}">
        <p14:creationId xmlns:p14="http://schemas.microsoft.com/office/powerpoint/2010/main" val="40500929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592925" y="0"/>
            <a:ext cx="8911687" cy="1171977"/>
          </a:xfrm>
        </p:spPr>
        <p:txBody>
          <a:bodyPr>
            <a:normAutofit fontScale="90000"/>
          </a:bodyPr>
          <a:lstStyle/>
          <a:p>
            <a:r>
              <a:rPr lang="pt-BR" sz="5400" dirty="0" smtClean="0"/>
              <a:t>2) QUEM É O SENHOR? Vs.10</a:t>
            </a:r>
            <a:endParaRPr lang="pt-BR" sz="5400" dirty="0"/>
          </a:p>
        </p:txBody>
      </p:sp>
      <p:pic>
        <p:nvPicPr>
          <p:cNvPr id="4098" name="Picture 2" descr="https://catalisecritica.files.wordpress.com/2009/11/gladiador01.jpg?w=549">
            <a:hlinkClick r:id="rId2"/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33352" y="1171976"/>
            <a:ext cx="8435662" cy="55765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83301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592925" y="0"/>
            <a:ext cx="8911687" cy="1223493"/>
          </a:xfrm>
        </p:spPr>
        <p:txBody>
          <a:bodyPr>
            <a:normAutofit fontScale="90000"/>
          </a:bodyPr>
          <a:lstStyle/>
          <a:p>
            <a:r>
              <a:rPr lang="pt-BR" sz="5400" dirty="0" smtClean="0"/>
              <a:t>2) QUEM É O SENHOR ? </a:t>
            </a:r>
            <a:r>
              <a:rPr lang="pt-BR" sz="5400" dirty="0" err="1" smtClean="0"/>
              <a:t>Vs</a:t>
            </a:r>
            <a:r>
              <a:rPr lang="pt-BR" sz="5400" dirty="0" smtClean="0"/>
              <a:t> 10</a:t>
            </a:r>
            <a:endParaRPr lang="pt-BR" sz="54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589212" y="1120462"/>
            <a:ext cx="8915400" cy="5640946"/>
          </a:xfrm>
        </p:spPr>
        <p:txBody>
          <a:bodyPr>
            <a:normAutofit/>
          </a:bodyPr>
          <a:lstStyle/>
          <a:p>
            <a:pPr algn="just"/>
            <a:r>
              <a:rPr lang="pt-BR" sz="2400" b="1" u="sng" dirty="0" smtClean="0"/>
              <a:t>SENHOR: </a:t>
            </a:r>
            <a:r>
              <a:rPr lang="pt-BR" sz="2400" dirty="0" smtClean="0"/>
              <a:t>Dono, amo.</a:t>
            </a:r>
            <a:endParaRPr lang="pt-BR" sz="2400" b="1" u="sng" dirty="0" smtClean="0"/>
          </a:p>
          <a:p>
            <a:pPr algn="just">
              <a:buFont typeface="Arial" panose="020B0604020202020204" pitchFamily="34" charset="0"/>
              <a:buChar char="•"/>
            </a:pPr>
            <a:r>
              <a:rPr lang="pt-BR" sz="2400" dirty="0" smtClean="0"/>
              <a:t>Aquele que pode recolher o teu choro. </a:t>
            </a:r>
            <a:r>
              <a:rPr lang="pt-BR" sz="2400" dirty="0" err="1" smtClean="0"/>
              <a:t>Vs</a:t>
            </a:r>
            <a:r>
              <a:rPr lang="pt-BR" sz="2400" dirty="0" smtClean="0"/>
              <a:t> 10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pt-BR" sz="2400" dirty="0" smtClean="0"/>
              <a:t>Aquele que pode recolher a tua aflição. </a:t>
            </a:r>
            <a:r>
              <a:rPr lang="pt-BR" sz="2400" dirty="0" err="1" smtClean="0"/>
              <a:t>Vs</a:t>
            </a:r>
            <a:r>
              <a:rPr lang="pt-BR" sz="2400" dirty="0" smtClean="0"/>
              <a:t> 11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pt-BR" sz="2400" dirty="0" smtClean="0"/>
              <a:t>Aquele que pode fazer o impossível. (Acaso há impossíveis para Deus? – </a:t>
            </a:r>
            <a:r>
              <a:rPr lang="pt-BR" sz="2400" dirty="0" err="1" smtClean="0"/>
              <a:t>Gn</a:t>
            </a:r>
            <a:r>
              <a:rPr lang="pt-BR" sz="2400" dirty="0" smtClean="0"/>
              <a:t> 18.14)</a:t>
            </a:r>
          </a:p>
          <a:p>
            <a:pPr algn="just">
              <a:buFont typeface="Arial" panose="020B0604020202020204" pitchFamily="34" charset="0"/>
              <a:buChar char="•"/>
            </a:pPr>
            <a:endParaRPr lang="pt-BR" sz="2400" dirty="0"/>
          </a:p>
          <a:p>
            <a:pPr algn="just">
              <a:buFont typeface="Arial" panose="020B0604020202020204" pitchFamily="34" charset="0"/>
              <a:buChar char="•"/>
            </a:pPr>
            <a:r>
              <a:rPr lang="pt-BR" sz="2400" b="1" u="sng" dirty="0" smtClean="0"/>
              <a:t>SENHOR DOS EXÉRCITOS </a:t>
            </a:r>
            <a:r>
              <a:rPr lang="pt-BR" sz="2400" dirty="0" smtClean="0"/>
              <a:t>(Aquele que luta as tuas causas.)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pt-BR" sz="2400" dirty="0" smtClean="0"/>
              <a:t>O comandante faz todo um plano de guerra e te coloca nas fileiras onde sabe que você é capaz de lutar.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pt-BR" sz="2400" dirty="0" smtClean="0"/>
              <a:t>O comandante tem uma estratégia.</a:t>
            </a: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25300896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theme1.xml><?xml version="1.0" encoding="utf-8"?>
<a:theme xmlns:a="http://schemas.openxmlformats.org/drawingml/2006/main" name="Cacho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1529</TotalTime>
  <Words>417</Words>
  <Application>Microsoft Office PowerPoint</Application>
  <PresentationFormat>Widescreen</PresentationFormat>
  <Paragraphs>53</Paragraphs>
  <Slides>11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11</vt:i4>
      </vt:variant>
    </vt:vector>
  </HeadingPairs>
  <TitlesOfParts>
    <vt:vector size="16" baseType="lpstr">
      <vt:lpstr>Arial</vt:lpstr>
      <vt:lpstr>Century Gothic</vt:lpstr>
      <vt:lpstr>Helvetica</vt:lpstr>
      <vt:lpstr>Wingdings 3</vt:lpstr>
      <vt:lpstr>Cacho</vt:lpstr>
      <vt:lpstr>MERGULHADAS NA PRESENÇA DE DEUS</vt:lpstr>
      <vt:lpstr>MERGULHADAS NA PRESENÇA DE DEUS</vt:lpstr>
      <vt:lpstr>1) QUEM SOU EU? Vs. 08-12</vt:lpstr>
      <vt:lpstr>1) QUEM SOU EU? Vs. 08-12</vt:lpstr>
      <vt:lpstr>1) QUEM SOU EU? Vs. 08-12</vt:lpstr>
      <vt:lpstr>2) QUEM É O SENHOR? Vs. 10</vt:lpstr>
      <vt:lpstr>2) QUEM É O SENHOR? Vs.10</vt:lpstr>
      <vt:lpstr>2) QUEM É O SENHOR? Vs.10</vt:lpstr>
      <vt:lpstr>2) QUEM É O SENHOR ? Vs 10</vt:lpstr>
      <vt:lpstr>2) QUEM É O SENHOR ? Vs 10</vt:lpstr>
      <vt:lpstr>3) QUERO SER PROFETA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MERGULHADAS NA PRESENÇA DE DEUS</dc:title>
  <dc:creator>Valeria Assumpçao</dc:creator>
  <cp:lastModifiedBy>Valeria Assumpçao</cp:lastModifiedBy>
  <cp:revision>14</cp:revision>
  <dcterms:created xsi:type="dcterms:W3CDTF">2016-02-24T20:21:00Z</dcterms:created>
  <dcterms:modified xsi:type="dcterms:W3CDTF">2016-02-27T18:16:15Z</dcterms:modified>
</cp:coreProperties>
</file>